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6" r:id="rId16"/>
    <p:sldId id="277" r:id="rId17"/>
    <p:sldId id="273" r:id="rId18"/>
    <p:sldId id="274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43545-91D1-45DB-A3BD-D3E4479C4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9324B-E0C5-4235-A4A4-4876A772F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06002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 다양한 형태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내부함수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정의</a:t>
            </a:r>
            <a:endParaRPr lang="en-US" altLang="ko-KR" sz="1600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1600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내부 함수는 자바스크립트의 기능을 보다 강력하게 해주는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클로저를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생성하거나 부모 함수 코드에서 외부에서 접근을 막고 독립적인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헬퍼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함수를 구현하는</a:t>
            </a:r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용도 등으로 사용</a:t>
            </a:r>
            <a:endParaRPr lang="en-US" altLang="ko-KR" sz="1600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7FA2E-61A2-4446-B2E3-FF89D436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48" y="2806423"/>
            <a:ext cx="4210050" cy="3476625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1684559B-3F84-43E7-B9EB-E4D9C69188E8}"/>
              </a:ext>
            </a:extLst>
          </p:cNvPr>
          <p:cNvSpPr/>
          <p:nvPr/>
        </p:nvSpPr>
        <p:spPr>
          <a:xfrm rot="10800000">
            <a:off x="4975457" y="4544735"/>
            <a:ext cx="243281" cy="1593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692343CC-FC57-48E1-A97C-3EF6E73EF403}"/>
              </a:ext>
            </a:extLst>
          </p:cNvPr>
          <p:cNvSpPr/>
          <p:nvPr/>
        </p:nvSpPr>
        <p:spPr>
          <a:xfrm rot="10800000">
            <a:off x="4975457" y="4819597"/>
            <a:ext cx="243281" cy="1593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C450540-B811-4D6B-A949-C067954D1C9A}"/>
              </a:ext>
            </a:extLst>
          </p:cNvPr>
          <p:cNvSpPr/>
          <p:nvPr/>
        </p:nvSpPr>
        <p:spPr>
          <a:xfrm rot="10800000">
            <a:off x="4955268" y="5339577"/>
            <a:ext cx="243281" cy="1593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4400D919-4B9C-401D-8128-2D7045974013}"/>
              </a:ext>
            </a:extLst>
          </p:cNvPr>
          <p:cNvSpPr/>
          <p:nvPr/>
        </p:nvSpPr>
        <p:spPr>
          <a:xfrm rot="10800000">
            <a:off x="4975456" y="6018948"/>
            <a:ext cx="243281" cy="1593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37A65-B18F-4658-ABAD-25342B63E0DB}"/>
              </a:ext>
            </a:extLst>
          </p:cNvPr>
          <p:cNvSpPr txBox="1"/>
          <p:nvPr/>
        </p:nvSpPr>
        <p:spPr>
          <a:xfrm>
            <a:off x="5218737" y="4471332"/>
            <a:ext cx="48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parent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함수의 변수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a값에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접근하여 출력</a:t>
            </a:r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8FF4E-D00F-4984-93D5-04124CBAE289}"/>
              </a:ext>
            </a:extLst>
          </p:cNvPr>
          <p:cNvSpPr txBox="1"/>
          <p:nvPr/>
        </p:nvSpPr>
        <p:spPr>
          <a:xfrm>
            <a:off x="5218736" y="4725161"/>
            <a:ext cx="68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스코프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en-US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parent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b변수가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아닌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child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함수의 변수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b값이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바로 출력</a:t>
            </a:r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A0DEE-94C7-4DDF-BB95-8BBB747698AF}"/>
              </a:ext>
            </a:extLst>
          </p:cNvPr>
          <p:cNvSpPr txBox="1"/>
          <p:nvPr/>
        </p:nvSpPr>
        <p:spPr>
          <a:xfrm>
            <a:off x="5218736" y="5198411"/>
            <a:ext cx="71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부모 함수 안에서는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child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내부 함수를 호출하는 것은 가능</a:t>
            </a:r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D8345-BCB3-47BF-ADE1-99F875322310}"/>
              </a:ext>
            </a:extLst>
          </p:cNvPr>
          <p:cNvSpPr txBox="1"/>
          <p:nvPr/>
        </p:nvSpPr>
        <p:spPr>
          <a:xfrm>
            <a:off x="5218736" y="5870351"/>
            <a:ext cx="735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오류</a:t>
            </a:r>
            <a:r>
              <a:rPr lang="en-US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: 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내부 함수는 일반적으로 자신이 정의된 부모 함수 내부에서만 호출이 가능하다</a:t>
            </a:r>
            <a:endParaRPr lang="ko-KR" altLang="en-US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8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호출과 </a:t>
            </a:r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객체의 메서드 호출할 때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바인딩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DB8A7A-3018-4E71-9148-A7F1FA8E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83" y="1551615"/>
            <a:ext cx="5038725" cy="419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3B87B8-C44D-4B50-9D4C-45388D81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71" y="3181742"/>
            <a:ext cx="5354973" cy="752475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A0F4FB31-3E21-467C-AC07-DDA560300488}"/>
              </a:ext>
            </a:extLst>
          </p:cNvPr>
          <p:cNvSpPr/>
          <p:nvPr/>
        </p:nvSpPr>
        <p:spPr>
          <a:xfrm rot="10800000" flipV="1">
            <a:off x="6034613" y="3429000"/>
            <a:ext cx="243281" cy="25796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805C7-4C7C-4B99-AB78-4A2C21341EF1}"/>
              </a:ext>
            </a:extLst>
          </p:cNvPr>
          <p:cNvSpPr txBox="1"/>
          <p:nvPr/>
        </p:nvSpPr>
        <p:spPr>
          <a:xfrm>
            <a:off x="6498671" y="4018327"/>
            <a:ext cx="58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 객체의 메서드에서의 </a:t>
            </a:r>
            <a:r>
              <a:rPr lang="ko-KR" altLang="ko-KR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this는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자신을 호출한 객체에 </a:t>
            </a:r>
            <a:r>
              <a:rPr lang="ko-KR" altLang="ko-KR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바인딩된다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99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호출과 </a:t>
            </a:r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객체의 메서드 호출할 때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바인딩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FAA60B-4574-4B56-9A70-C1C73DED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2" y="1423567"/>
            <a:ext cx="5458087" cy="5262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27CD-C02C-45F3-BD4C-6237F12B27CB}"/>
              </a:ext>
            </a:extLst>
          </p:cNvPr>
          <p:cNvSpPr txBox="1"/>
          <p:nvPr/>
        </p:nvSpPr>
        <p:spPr>
          <a:xfrm>
            <a:off x="6451134" y="1423567"/>
            <a:ext cx="562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func1()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called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-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this.value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2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func2()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called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-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this.value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101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func3()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called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-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this.value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102</a:t>
            </a:r>
          </a:p>
          <a:p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AE4862-5BA5-401A-9C5F-640813CC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32" y="2483141"/>
            <a:ext cx="5473231" cy="3674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36EB98-0C98-4C31-A66F-56BDF238EF73}"/>
              </a:ext>
            </a:extLst>
          </p:cNvPr>
          <p:cNvSpPr txBox="1"/>
          <p:nvPr/>
        </p:nvSpPr>
        <p:spPr>
          <a:xfrm>
            <a:off x="6518832" y="5934670"/>
            <a:ext cx="581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내부 함수도 결국 함수이므로 이를 호출할 때는 함수 호출로 취급된다.</a:t>
            </a:r>
          </a:p>
          <a:p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따라서 함수 호출 패턴 규칙에 따라 내부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함수의this는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전역 객체 (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window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)에 바인딩 된다.</a:t>
            </a:r>
          </a:p>
        </p:txBody>
      </p:sp>
    </p:spTree>
    <p:extLst>
      <p:ext uri="{BB962C8B-B14F-4D97-AF65-F5344CB8AC3E}">
        <p14:creationId xmlns:p14="http://schemas.microsoft.com/office/powerpoint/2010/main" val="3127504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163516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호출과 </a:t>
            </a:r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생성자 함수를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호출할 때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바인딩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F8F6E-06BD-4ABC-9418-E60BA9F2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52" y="1601903"/>
            <a:ext cx="4591050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2A21C-2D01-47E5-BF4E-92F3A0AB8798}"/>
              </a:ext>
            </a:extLst>
          </p:cNvPr>
          <p:cNvSpPr txBox="1"/>
          <p:nvPr/>
        </p:nvSpPr>
        <p:spPr>
          <a:xfrm>
            <a:off x="923052" y="4494864"/>
            <a:ext cx="11509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함수가 생성자로 호출되면 함수 코드가 실행되기 전에 빈 객체가 생성된다.</a:t>
            </a:r>
            <a:b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</a:b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빈 객체는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생성자 함수의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프로퍼티가 가리키는 객체(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Person.prototype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객체)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[ [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] ]링크로 연결해서 자신의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프로포토입으로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설정한다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b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</a:b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그리고 이렇게 생성된 객체는 생성자 함수 코드에서 사용되는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this로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바인딩 된다.</a:t>
            </a:r>
          </a:p>
          <a:p>
            <a:pPr fontAlgn="ctr"/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가리키는 빈 객체에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name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이라는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동적 프로퍼티를 생성했다.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endParaRPr lang="ko-KR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(3)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리턴 값이 특별히 없으므로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this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로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바인딩된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객체가 생성자 함수의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리턴값으로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반환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돼서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foo변수에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저장된다.</a:t>
            </a:r>
          </a:p>
          <a:p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43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40763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리터럴이나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앞서 설명했던 생성자 함수로 객체를 생성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이렇게 생성된 객체의 부모 객체가 바로 ‘프로토타입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＇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자식 객체는 부모 객체가 가진 프로퍼티 접근이나 메서드를 상속받아 호출하는 것이 가능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자바스크립트의 모든 객체는 자신의 부모인 프로토타입 객체를 가리키는 참조 링크 형태의 숨겨진 프로퍼티가 있다.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이러한 링크를 암묵적 프로토타입 링크라고 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르며 이러한 링크를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 프로퍼티에 저장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=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자바스크립트에서 모든 객체는 자신을 생성한 생성자 함수의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프로퍼티가 가리키는 프로토타입 객체를 자신의 부모 객체로 설정하는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 링크로 연결한다.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998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40763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자바스크립트에서 모든 객체는 자신을 생성한 생성자 함수의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프로퍼티가 가리키는 프로토타입 객체를 자신의 부모 객체로 설정하는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 링크로 연결한다.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생성자 함수는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prototype프로퍼티로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자신과 링크된 프로토타입을 가리킨다.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그리고 앞서 설명한 자바스크립트의 객체 생성 규칙에 의하면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생성자 함수로 생성된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함수의 프로토타입 객체를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]]링크로 연결한다.</a:t>
            </a:r>
          </a:p>
          <a:p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결국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프로퍼티나 [[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 링크는 같은 프로토타입 객체를 가리키고 있다.</a:t>
            </a:r>
          </a:p>
          <a:p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함수의 입장에서 자신과 링크된 프로토타입 객체를 가리키고 있으며,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이에 반해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]]링크는 객체의 입장에서 자신의 부모 객체인 프로토타입 객체를 내부에 숨겨진 링크로 가리키고 있다.</a:t>
            </a:r>
          </a:p>
          <a:p>
            <a:pPr marL="285750" indent="-285750">
              <a:buFontTx/>
              <a:buChar char="-"/>
            </a:pPr>
            <a:endParaRPr lang="ko-KR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7AF03-3157-4411-9799-F56516D7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76" y="2405062"/>
            <a:ext cx="42195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2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4076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자바스크립트에서 모든 객체는 자신을 생성한 생성자 함수의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프로퍼티가 가리키는 프로토타입 객체를 자신의 부모 객체로 설정하는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 링크로 연결한다.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__ 프로퍼티는 모든 객체에 존재하는 숨겨진 프로퍼티로 객체 자신의 프로토타입 객체를 가리키는 참조 링크 정보다.</a:t>
            </a:r>
          </a:p>
          <a:p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ECMAScript에서는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이것을 [[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]] 프로퍼티로 정하고, 내부적으로만 사용된다고 명시하고 있지만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크롬이나 파이어폭스 같은 브라우저에서는 __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__ 프로퍼티로 명시적으로 제공하고 있다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__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__ 프로퍼티나 [[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]] 프로퍼티는 같다</a:t>
            </a:r>
            <a:endParaRPr lang="en-US" altLang="ko-KR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프로퍼티 [ </a:t>
            </a:r>
            <a:r>
              <a:rPr lang="ko-KR" altLang="ko-KR" b="1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]</a:t>
            </a:r>
            <a:r>
              <a:rPr lang="en-US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</a:t>
            </a:r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 입장에서 연결된 유일한 객체 이 프로퍼티는 생성시에 각</a:t>
            </a:r>
            <a:r>
              <a:rPr lang="ko-KR" altLang="en-US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각</a:t>
            </a:r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의 객체의 프로토타입 링크로 간주 된다.</a:t>
            </a:r>
          </a:p>
          <a:p>
            <a:pPr fontAlgn="ctr"/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링크 [ __</a:t>
            </a:r>
            <a:r>
              <a:rPr lang="ko-KR" altLang="ko-KR" b="1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</a:t>
            </a:r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__ ]</a:t>
            </a:r>
            <a:r>
              <a:rPr lang="en-US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: </a:t>
            </a:r>
            <a:r>
              <a:rPr lang="ko-KR" altLang="ko-KR" b="1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상속 메커니즘을 이용하기 위한 키포인트 생성자 함수의 유일 객체로 링크된다.</a:t>
            </a:r>
          </a:p>
          <a:p>
            <a:endParaRPr lang="ko-KR" altLang="ko-KR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ko-KR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7AF03-3157-4411-9799-F56516D7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76" y="2405062"/>
            <a:ext cx="4219575" cy="2047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91EFF-35CA-4B9F-9376-71B21D3F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71" y="2405061"/>
            <a:ext cx="609588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</a:t>
            </a:r>
            <a:r>
              <a:rPr lang="ko-KR" altLang="en-US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(4)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에러발생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(2), (3)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은 왜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</a:t>
            </a: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=&gt;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리터럴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방식으로 생성한 객체와 프로토타입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체이닝의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개념을 살펴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보면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리터럴로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생성한 객체는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()라는 내장 생성자 함수로 생성된 것이다.</a:t>
            </a:r>
          </a:p>
          <a:p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생성자 함수도 함수 객체이므로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prototype이라는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 속성이 있다.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따라서 </a:t>
            </a:r>
            <a:r>
              <a:rPr lang="ko-KR" altLang="ko-KR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</a:t>
            </a:r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함수의 </a:t>
            </a:r>
            <a:r>
              <a:rPr lang="ko-KR" altLang="ko-KR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프로퍼티가 가리키는 </a:t>
            </a:r>
            <a:r>
              <a:rPr lang="ko-KR" altLang="ko-KR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Object.prototype</a:t>
            </a:r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객체를 자신의 프로토타입 객체로 연결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한다.</a:t>
            </a: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‘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</a:t>
            </a:r>
            <a:r>
              <a:rPr lang="ko-KR" altLang="ko-KR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r>
              <a:rPr lang="ko-KR" altLang="en-US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이란</a:t>
            </a:r>
            <a:r>
              <a:rPr lang="en-US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? 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(예제 4-38에서는 </a:t>
            </a:r>
            <a:r>
              <a:rPr lang="ko-KR" altLang="ko-KR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myObject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객체)에 접근하려면 프로퍼티 또는 메서드가 없다면</a:t>
            </a:r>
            <a:r>
              <a:rPr lang="en-US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[[</a:t>
            </a:r>
            <a:r>
              <a:rPr lang="ko-KR" altLang="ko-KR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]]링크를 따라 자신의 부모 역</a:t>
            </a:r>
            <a:r>
              <a:rPr lang="ko-KR" altLang="en-US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할을</a:t>
            </a:r>
            <a:r>
              <a:rPr lang="ko-KR" altLang="ko-KR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하는 프로토타입 객체의 프로퍼티를 차례대로 검색하는 것</a:t>
            </a:r>
            <a:endParaRPr lang="en-US" altLang="ko-KR" sz="2000" b="1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C4509-1A9B-45C4-A9A6-2B722474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67" y="1549079"/>
            <a:ext cx="7458075" cy="22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 </a:t>
            </a:r>
            <a:r>
              <a:rPr lang="ko-KR" altLang="en-US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en-US" altLang="ko-KR" sz="24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457200" indent="-457200">
              <a:buAutoNum type="arabicParenBoth"/>
            </a:pP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문자열의 표준 빌트인 프로토타입 객체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String.prototype에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testMethod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추가한 것이다.</a:t>
            </a:r>
            <a:b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</a:b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이제 이후 문자열에서는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testMethod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문자열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API처럼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사용할 수 있다.</a:t>
            </a:r>
          </a:p>
          <a:p>
            <a:pPr fontAlgn="ctr"/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str변수에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문자열을 생성한후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testMethod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호출했다. 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때문에 프로토타입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체이닝으로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String.prototype에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정의한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testMethod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()가 호출하는 것이 가능하다.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=&gt;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String.prototype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객체의 </a:t>
            </a:r>
            <a:r>
              <a:rPr lang="ko-KR" altLang="en-US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프로퍼티들에 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예제에서 생성한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testMethod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()메서드가 추가 되어 있다는 것을 확인할 수 있다.</a:t>
            </a:r>
          </a:p>
          <a:p>
            <a:pPr fontAlgn="ctr"/>
            <a:endParaRPr lang="ko-KR" altLang="ko-KR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7D0978-74FC-4068-B0B4-A0F7666C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84" y="1557791"/>
            <a:ext cx="57435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(3)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프로토타입도 자바스크립트 객체다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(1)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여기서 주석을 제거하면,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메서드가 정의되어 있지 않아 에러가 발생한다.</a:t>
            </a:r>
          </a:p>
          <a:p>
            <a:pPr fontAlgn="ctr"/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객체의 프로토타입 객체인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Person.prototype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객체에 동적으로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메서드를 추가했다.</a:t>
            </a:r>
          </a:p>
          <a:p>
            <a:pPr fontAlgn="ctr"/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객체에서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메서드를 호출했다. 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fontAlgn="ctr"/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</a:t>
            </a:r>
            <a:r>
              <a:rPr lang="ko-KR" altLang="en-US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때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foo객체는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메서드가 없지만 프로토타입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체이닝으로</a:t>
            </a:r>
            <a:r>
              <a:rPr lang="en-US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Person.prototype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객체에서 </a:t>
            </a:r>
            <a:r>
              <a:rPr lang="ko-KR" altLang="ko-KR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메서드를 검색한다.</a:t>
            </a:r>
            <a:b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</a:b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그리고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sayHello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메서드가 정의되어 있어서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Hello가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정상적으로 출력된다</a:t>
            </a: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F03EA8-5D56-490C-B298-92094E3E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18" y="1507310"/>
            <a:ext cx="5067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1. </a:t>
            </a:r>
            <a:r>
              <a:rPr lang="ko-KR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함수와 프로토타입 </a:t>
            </a:r>
            <a:r>
              <a:rPr lang="ko-KR" altLang="ko-KR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 선언방식                                                                                                                               </a:t>
            </a:r>
            <a:endParaRPr lang="en-US" altLang="ko-KR" sz="2000" b="1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1) 함수 선언문 :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function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x,y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){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return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x+y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;}</a:t>
            </a:r>
          </a:p>
          <a:p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    2) 함수 표현식 :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var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=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function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){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return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x+y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;}</a:t>
            </a:r>
          </a:p>
          <a:p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    3) 함수 수식 :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var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=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new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Function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('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','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','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return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x+y</a:t>
            </a:r>
            <a:r>
              <a:rPr lang="ko-KR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;');</a:t>
            </a:r>
          </a:p>
          <a:p>
            <a:pPr marL="342900" indent="-342900">
              <a:buAutoNum type="arabicParenBoth"/>
            </a:pP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C371C-54F5-4A91-B21D-95721AAC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61" y="2654673"/>
            <a:ext cx="7339146" cy="39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68160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5.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프로토타입과 </a:t>
            </a:r>
            <a:r>
              <a:rPr lang="ko-KR" altLang="en-US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(4)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디폴트 프로토타입은 다른 객체로 변경이 가능하다.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생성자 함수의 프로토타입 객체가 변경되며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변경된 시점 이후에 생성된 객체들은 변경된 프로토타입 객체로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]]링크를 연결한다는 점을 기억해야 한다.</a:t>
            </a:r>
          </a:p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이에 반해 생성자 함수의 프로토타입이 변경되기 이전에 생성된 객체들은 기존 프로토타입 객체로의 [[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]]링크를 그대로 유지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한다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ko-KR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1CBE4D-2830-42BD-9F9A-14453BE1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4" y="2654374"/>
            <a:ext cx="5076825" cy="4105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6FDC63-F9D8-4B11-99F8-A552B07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33" y="2982636"/>
            <a:ext cx="5232615" cy="3448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3F6F-C146-4424-80F5-91C460F4EBDD}"/>
              </a:ext>
            </a:extLst>
          </p:cNvPr>
          <p:cNvSpPr txBox="1"/>
          <p:nvPr/>
        </p:nvSpPr>
        <p:spPr>
          <a:xfrm>
            <a:off x="7373924" y="3429000"/>
            <a:ext cx="491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Person.prototype.constructor는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()생성자 함수를 가리킨다</a:t>
            </a:r>
            <a:endParaRPr lang="ko-KR" altLang="en-US" sz="1400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F41C0-FD0B-478D-A1AE-68183E45825D}"/>
              </a:ext>
            </a:extLst>
          </p:cNvPr>
          <p:cNvSpPr txBox="1"/>
          <p:nvPr/>
        </p:nvSpPr>
        <p:spPr>
          <a:xfrm>
            <a:off x="6788093" y="4458717"/>
            <a:ext cx="6202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변경된 프로토타입 객체는 객체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리터털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방식으로 생성했으므로</a:t>
            </a:r>
            <a:r>
              <a:rPr lang="en-US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</a:p>
          <a:p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Object.prototype을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[[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]]링크로 연결한다. </a:t>
            </a:r>
            <a:endParaRPr lang="en-US" altLang="ko-KR" sz="1400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따라서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Object.prototype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객체로 프로토타입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체이닝이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발생</a:t>
            </a:r>
            <a:endParaRPr lang="ko-KR" altLang="en-US" sz="1100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64222-213D-4AE2-BBB2-00DF151757B9}"/>
              </a:ext>
            </a:extLst>
          </p:cNvPr>
          <p:cNvSpPr txBox="1"/>
          <p:nvPr/>
        </p:nvSpPr>
        <p:spPr>
          <a:xfrm>
            <a:off x="6648247" y="5764152"/>
            <a:ext cx="491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Person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생성자 함수의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디폴트 프로토타입 객체가 아닌</a:t>
            </a:r>
            <a:r>
              <a:rPr lang="en-US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새로 변경된 프로토타입 객체를 가리키고 있다.</a:t>
            </a:r>
            <a:endParaRPr lang="ko-KR" altLang="en-US" sz="1400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8A042-42A1-4D0B-80DE-01967648E801}"/>
              </a:ext>
            </a:extLst>
          </p:cNvPr>
          <p:cNvSpPr txBox="1"/>
          <p:nvPr/>
        </p:nvSpPr>
        <p:spPr>
          <a:xfrm>
            <a:off x="6788093" y="6359020"/>
            <a:ext cx="491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foo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객체는 디폴트 프로토타입 객체를</a:t>
            </a:r>
            <a:r>
              <a:rPr lang="en-US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bar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객체는 새로 변경된 프로토타입 객체를 각각[[</a:t>
            </a:r>
            <a:r>
              <a:rPr lang="ko-KR" altLang="ko-KR" sz="1400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sz="1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]]링크로 연결한다</a:t>
            </a:r>
            <a:endParaRPr lang="ko-KR" altLang="en-US" sz="1400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3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1. </a:t>
            </a:r>
            <a:r>
              <a:rPr lang="ko-KR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함수와 프로토타입 </a:t>
            </a:r>
            <a:r>
              <a:rPr lang="ko-KR" altLang="ko-KR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표현식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Plus또한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add함수와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같은 함수를 참조하는 함수 변수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C3733-0772-41A6-94C8-F1DD523E0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49"/>
          <a:stretch/>
        </p:blipFill>
        <p:spPr>
          <a:xfrm>
            <a:off x="904438" y="2057925"/>
            <a:ext cx="6591300" cy="18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1. </a:t>
            </a:r>
            <a:r>
              <a:rPr lang="ko-KR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함수와 프로토타입 </a:t>
            </a:r>
            <a:r>
              <a:rPr lang="ko-KR" altLang="ko-KR" sz="32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체이닝</a:t>
            </a:r>
            <a:endParaRPr lang="ko-KR" altLang="en-US" sz="32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</a:t>
            </a:r>
            <a:r>
              <a:rPr lang="ko-KR" altLang="en-US" sz="2000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호이스팅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화살표 시점에서는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함수가 정의되지 않았음에도 ( 2 )에 정의된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함수를 호출하는 것이 가능하다.</a:t>
            </a:r>
            <a:b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</a:b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-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이것은 함수가 자신이 위치한 코드에 상관없이 함수 선언문 형태로 정의한 함수의 유효 범위는 코드의 맨 처음부터 시작한다는 것을 확인할 수 있다.</a:t>
            </a: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15FEC7-6CA9-4EF1-8EC4-6EABF59E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36" y="2532427"/>
            <a:ext cx="3857625" cy="165735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58D4D72E-01CC-4F06-A4FF-669D27FCEAF2}"/>
              </a:ext>
            </a:extLst>
          </p:cNvPr>
          <p:cNvSpPr/>
          <p:nvPr/>
        </p:nvSpPr>
        <p:spPr>
          <a:xfrm>
            <a:off x="1887522" y="2625754"/>
            <a:ext cx="243281" cy="1593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함수도 객체다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8250D-5C61-493C-BEEB-5FFFA2F54653}"/>
              </a:ext>
            </a:extLst>
          </p:cNvPr>
          <p:cNvSpPr txBox="1"/>
          <p:nvPr/>
        </p:nvSpPr>
        <p:spPr>
          <a:xfrm>
            <a:off x="784371" y="1023457"/>
            <a:ext cx="112076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객체의 기본 프로퍼티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ECMA5 스크립트 명세서에는 모든 함수가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length와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프로퍼티를 가져야 한다고 기술하고 있다.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예제 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4-12)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*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name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함수의 이름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나타낸다.</a:t>
            </a:r>
          </a:p>
          <a:p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예제에서는 함수명이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add이지만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만약 이름이 없는 익명 함수라면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name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빈 문자열이 된다.</a:t>
            </a: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*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Caller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자신을 호출한 함수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를 나타낸다. 예제 4-12에서는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함수를 호출하지 않았으므로,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null값이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나왔다.</a:t>
            </a: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*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Arguments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함수를 호출할 때 전달된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인자값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나타내는데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현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재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는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add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() 함수가 호출된 상태가 아니므로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null값이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출력 된다.</a:t>
            </a:r>
          </a:p>
          <a:p>
            <a:pPr marL="285750" indent="-285750">
              <a:buFontTx/>
              <a:buChar char="-"/>
            </a:pPr>
            <a:endParaRPr lang="ko-KR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9C8DA0-0355-4346-AAC9-7DDC7D02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92" y="1952144"/>
            <a:ext cx="2324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함수도 객체다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length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프로퍼티 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함수가 정상적으로 실행될 때 기대되는 인자의 개수</a:t>
            </a:r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   </a:t>
            </a:r>
            <a:endParaRPr lang="ko-KR" altLang="en-US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0287F-1A35-4106-B3F7-4DC644B9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8" y="2029087"/>
            <a:ext cx="7258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2.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함수도 객체다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(3) </a:t>
            </a:r>
            <a:r>
              <a:rPr lang="ko-KR" altLang="ko-KR" sz="2000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sz="2000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프로퍼티와 [ [ </a:t>
            </a:r>
            <a:r>
              <a:rPr lang="ko-KR" altLang="ko-KR" sz="2000" b="1" dirty="0" err="1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</a:t>
            </a:r>
            <a:r>
              <a:rPr lang="ko-KR" altLang="ko-KR" sz="2000" b="1" dirty="0">
                <a:solidFill>
                  <a:srgbClr val="FF0000"/>
                </a:solidFill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] ]프로퍼티</a:t>
            </a:r>
            <a:endParaRPr lang="en-US" altLang="ko-KR" sz="2000" b="1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b="1" dirty="0">
              <a:solidFill>
                <a:srgbClr val="FF0000"/>
              </a:solidFill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 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프로퍼티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 객체가 가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지는 프로퍼티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이 함수가 생성자로 사용될 때 이 함수를 통해 생성된 객체의 부모 역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할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하는 프로토타입</a:t>
            </a:r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객체를 가리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킴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함수가 생성될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떄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만들어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짐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단지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constructor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 하나만 있는 객체를 가리</a:t>
            </a:r>
            <a:r>
              <a:rPr lang="ko-KR" altLang="en-US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킴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prototype프로퍼티가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가리키는 프로토타입 객체의 유일한 </a:t>
            </a:r>
            <a:r>
              <a:rPr lang="ko-KR" altLang="ko-KR" b="1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constructor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프로퍼티는 자신과 연결된 함수를 가리킨다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즉 자바스크립트에서는 함수를 생성할 때, 함수 자신과 연결된 프로토타입 객체를 동시에 생성하여, </a:t>
            </a:r>
            <a:endParaRPr lang="en-US" altLang="ko-KR" dirty="0">
              <a:highlight>
                <a:srgbClr val="FFFF00"/>
              </a:highlight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이 둘은 각각</a:t>
            </a:r>
            <a:r>
              <a:rPr lang="en-US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prototype과</a:t>
            </a:r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dirty="0" err="1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constructor라는</a:t>
            </a:r>
            <a:r>
              <a:rPr lang="ko-KR" altLang="ko-KR" dirty="0">
                <a:highlight>
                  <a:srgbClr val="FFFF00"/>
                </a:highlight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프로퍼티로 서로를 참조하게 된다.</a:t>
            </a:r>
            <a:endParaRPr lang="en-US" altLang="ko-KR" dirty="0">
              <a:highlight>
                <a:srgbClr val="FFFF00"/>
              </a:highlight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[[Prototype]] 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프로퍼티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모든 객체에 있는 내부 프로퍼티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객체 입장에서 자신의 부모 역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할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을 하는 프로토타입 객체를 가리</a:t>
            </a: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킴</a:t>
            </a:r>
            <a:endParaRPr lang="ko-KR" altLang="en-US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3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 다양한 형태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(1)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콜백함수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정의</a:t>
            </a:r>
            <a:endParaRPr lang="en-US" altLang="ko-KR" sz="1600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1600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콜백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함수는 코드를 통해 명시적으로 호출하는 함수가 아니라</a:t>
            </a:r>
            <a:r>
              <a:rPr lang="en-US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,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개발자는 단지 함수를 등록하기만 하고, 어떤 이벤트가 발생했거나 특정 시점에 도달했을 </a:t>
            </a:r>
            <a:r>
              <a:rPr lang="ko-KR" altLang="ko-KR" dirty="0" err="1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떄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시스템에서 호출되는 함수를 말한다.</a:t>
            </a:r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16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특정 함수의 인자로 넘겨서, 코드 내부에서 호출되는 함수</a:t>
            </a:r>
            <a:endParaRPr lang="ko-KR" altLang="en-US" sz="16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33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443C-BCC7-4D19-87DC-6F5236CD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1" y="98571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3. </a:t>
            </a:r>
            <a:r>
              <a:rPr lang="ko-KR" altLang="en-US" sz="32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함수의 다양한 형태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470E-AA0B-42E0-8271-0582F40892FF}"/>
              </a:ext>
            </a:extLst>
          </p:cNvPr>
          <p:cNvSpPr txBox="1"/>
          <p:nvPr/>
        </p:nvSpPr>
        <p:spPr>
          <a:xfrm>
            <a:off x="784371" y="1023457"/>
            <a:ext cx="112076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(2) </a:t>
            </a:r>
            <a:r>
              <a:rPr lang="ko-KR" altLang="en-US" sz="2000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즉시 실행 함수</a:t>
            </a:r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endParaRPr lang="en-US" altLang="ko-KR" sz="2000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호출 방법</a:t>
            </a:r>
            <a:endParaRPr lang="en-US" altLang="ko-KR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  <a:p>
            <a:r>
              <a:rPr lang="en-US" altLang="ko-KR" sz="1600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= 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 </a:t>
            </a:r>
            <a:r>
              <a:rPr lang="ko-KR" altLang="ko-KR" b="1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함수가 바로 호출될 수 있게 ( ) 괄호 쌍을 추가 한다</a:t>
            </a:r>
            <a:r>
              <a:rPr lang="ko-KR" altLang="ko-KR" dirty="0">
                <a:latin typeface="THE삐끗삐끗" panose="02020503020101020101" pitchFamily="18" charset="-127"/>
                <a:ea typeface="THE삐끗삐끗" panose="02020503020101020101" pitchFamily="18" charset="-127"/>
                <a:cs typeface="THE삐끗삐끗" panose="02020503020101020101" pitchFamily="18" charset="-127"/>
              </a:rPr>
              <a:t>. 이때 괄호 안에 값을 추가해 즉시 실행 함수 인자를 넘길 수가 있다.</a:t>
            </a:r>
            <a:endParaRPr lang="en-US" altLang="ko-KR" sz="1600" b="1" dirty="0">
              <a:latin typeface="THE삐끗삐끗" panose="02020503020101020101" pitchFamily="18" charset="-127"/>
              <a:ea typeface="THE삐끗삐끗" panose="02020503020101020101" pitchFamily="18" charset="-127"/>
              <a:cs typeface="THE삐끗삐끗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A723B-1C88-41D4-BE56-37E81150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08" y="2652756"/>
            <a:ext cx="58007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816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147</TotalTime>
  <Words>1235</Words>
  <Application>Microsoft Office PowerPoint</Application>
  <PresentationFormat>와이드스크린</PresentationFormat>
  <Paragraphs>195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THE삐끗삐끗</vt:lpstr>
      <vt:lpstr>돋움</vt:lpstr>
      <vt:lpstr>Franklin Gothic Book</vt:lpstr>
      <vt:lpstr>Crop</vt:lpstr>
      <vt:lpstr>4장</vt:lpstr>
      <vt:lpstr>1. 함수와 프로토타입 체이닝</vt:lpstr>
      <vt:lpstr>1. 함수와 프로토타입 체이닝</vt:lpstr>
      <vt:lpstr>1. 함수와 프로토타입 체이닝</vt:lpstr>
      <vt:lpstr>2. 함수도 객체다</vt:lpstr>
      <vt:lpstr>2. 함수도 객체다</vt:lpstr>
      <vt:lpstr>2. 함수도 객체다</vt:lpstr>
      <vt:lpstr>3. 함수의 다양한 형태</vt:lpstr>
      <vt:lpstr>3. 함수의 다양한 형태</vt:lpstr>
      <vt:lpstr>3. 함수의 다양한 형태</vt:lpstr>
      <vt:lpstr>4. 함수 호출과 This</vt:lpstr>
      <vt:lpstr>4. 함수 호출과 This</vt:lpstr>
      <vt:lpstr>4. 함수 호출과 This</vt:lpstr>
      <vt:lpstr>5. 프로토타입과 체이닝</vt:lpstr>
      <vt:lpstr>5. 프로토타입과 체이닝</vt:lpstr>
      <vt:lpstr>5. 프로토타입과 체이닝</vt:lpstr>
      <vt:lpstr>5. 프로토타입과 체이닝</vt:lpstr>
      <vt:lpstr>5. 프로토타입과 체이닝</vt:lpstr>
      <vt:lpstr>5. 프로토타입과 체이닝</vt:lpstr>
      <vt:lpstr>5. 프로토타입과 체이닝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</dc:title>
  <dc:creator>kimseohae960406@gmail.com</dc:creator>
  <cp:lastModifiedBy>kimseohae960406@gmail.com</cp:lastModifiedBy>
  <cp:revision>16</cp:revision>
  <dcterms:created xsi:type="dcterms:W3CDTF">2017-11-17T02:09:17Z</dcterms:created>
  <dcterms:modified xsi:type="dcterms:W3CDTF">2017-11-18T00:13:36Z</dcterms:modified>
</cp:coreProperties>
</file>